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135A8-7995-4C24-A8D8-34B0842E6AD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3AE84-A3F6-47B3-B6AB-485158EE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8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6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9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5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2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6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1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7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99ED-5B31-42FC-9F69-7A298A6DE15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8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l"/>
            <a:r>
              <a:rPr lang="en-US" sz="900" dirty="0" smtClean="0"/>
              <a:t>GR 2 U2 L2 T1   </a:t>
            </a:r>
            <a:r>
              <a:rPr lang="en-US" sz="800" dirty="0" smtClean="0"/>
              <a:t>		</a:t>
            </a:r>
            <a:r>
              <a:rPr lang="en-US" dirty="0" smtClean="0"/>
              <a:t>Ways to count 24 beans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710666"/>
              </p:ext>
            </p:extLst>
          </p:nvPr>
        </p:nvGraphicFramePr>
        <p:xfrm>
          <a:off x="457200" y="1600200"/>
          <a:ext cx="8229600" cy="3108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046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of tens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of leftovers</a:t>
                      </a:r>
                      <a:r>
                        <a:rPr lang="en-US" sz="2800" baseline="0" dirty="0" smtClean="0"/>
                        <a:t> (ones)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sentence</a:t>
                      </a:r>
                      <a:endParaRPr lang="en-US" sz="2800" dirty="0"/>
                    </a:p>
                  </a:txBody>
                  <a:tcPr/>
                </a:tc>
              </a:tr>
              <a:tr h="6681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 = 0 tens and 24 ones</a:t>
                      </a:r>
                      <a:endParaRPr lang="en-US" sz="2000" dirty="0"/>
                    </a:p>
                  </a:txBody>
                  <a:tcPr anchor="ctr"/>
                </a:tc>
              </a:tr>
              <a:tr h="6681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24 = </a:t>
                      </a:r>
                    </a:p>
                  </a:txBody>
                  <a:tcPr anchor="ctr"/>
                </a:tc>
              </a:tr>
              <a:tr h="6681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24 =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0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 2 U2 L2 T1     Ways to count 24 beans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count 24 beans</dc:title>
  <dc:creator>Johnk</dc:creator>
  <cp:lastModifiedBy>Windows User</cp:lastModifiedBy>
  <cp:revision>6</cp:revision>
  <dcterms:created xsi:type="dcterms:W3CDTF">2013-06-05T15:40:11Z</dcterms:created>
  <dcterms:modified xsi:type="dcterms:W3CDTF">2013-09-10T15:57:25Z</dcterms:modified>
</cp:coreProperties>
</file>