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9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6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9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5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6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2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5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6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6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1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99ED-5B31-42FC-9F69-7A298A6DE159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7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399ED-5B31-42FC-9F69-7A298A6DE159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4CAD9-9F10-42E1-B1A0-CEA844CB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8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100" dirty="0"/>
              <a:t>GR 2 U2 L2 </a:t>
            </a:r>
            <a:r>
              <a:rPr lang="en-US" sz="1100" dirty="0" smtClean="0"/>
              <a:t>T2 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  </a:t>
            </a:r>
            <a:r>
              <a:rPr lang="en-US" sz="3600" smtClean="0"/>
              <a:t>Total </a:t>
            </a:r>
            <a:r>
              <a:rPr lang="en-US" sz="3600" dirty="0" smtClean="0"/>
              <a:t>Number of Ways </a:t>
            </a:r>
            <a:r>
              <a:rPr lang="en-US" sz="3600" dirty="0" smtClean="0"/>
              <a:t>to count </a:t>
            </a:r>
            <a:r>
              <a:rPr lang="en-US" sz="3600" dirty="0" smtClean="0"/>
              <a:t>the beans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349693"/>
              </p:ext>
            </p:extLst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Number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Number of </a:t>
                      </a:r>
                      <a:r>
                        <a:rPr lang="en-US" sz="2800" dirty="0" smtClean="0"/>
                        <a:t>tens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Number of ones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 number of ways to count the beans</a:t>
                      </a:r>
                      <a:endParaRPr lang="en-US" sz="2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47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62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50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86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75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59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102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itchFamily="34" charset="0"/>
                        </a:rPr>
                        <a:t>124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02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GR 2 U2 L2 T2    Total Number of Ways to count the beans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to count 24 beans</dc:title>
  <dc:creator>Johnk</dc:creator>
  <cp:lastModifiedBy>Johnk</cp:lastModifiedBy>
  <cp:revision>5</cp:revision>
  <dcterms:created xsi:type="dcterms:W3CDTF">2013-06-05T15:40:11Z</dcterms:created>
  <dcterms:modified xsi:type="dcterms:W3CDTF">2013-06-05T18:15:23Z</dcterms:modified>
</cp:coreProperties>
</file>